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Comfortaa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Comfortaa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39d377376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39d377376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39d377376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39d377376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39d377376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39d377376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39d377376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739d377376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739d377376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739d377376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e319bd0a6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e319bd0a6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39d377376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739d377376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739d377376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739d377376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83b1ce26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83b1ce26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83b1ce262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83b1ce262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39d377376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39d37737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39d377376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39d377376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39d37737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39d37737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e319bd0a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e319bd0a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39d377376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39d377376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39d377376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39d377376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39d377376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39d377376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0" y="1724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Comfortaa"/>
              <a:buNone/>
              <a:defRPr sz="5200">
                <a:latin typeface="Comfortaa"/>
                <a:ea typeface="Comfortaa"/>
                <a:cs typeface="Comfortaa"/>
                <a:sym typeface="Comforta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92950" y="21000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omfortaa"/>
              <a:buNone/>
              <a:defRPr sz="2800">
                <a:latin typeface="Comfortaa"/>
                <a:ea typeface="Comfortaa"/>
                <a:cs typeface="Comfortaa"/>
                <a:sym typeface="Comforta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nnouncements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1212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Comfortaa"/>
              <a:buNone/>
              <a:defRPr sz="3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omfortaa"/>
              <a:buNone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omfortaa"/>
              <a:buChar char="●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mfortaa"/>
              <a:buChar char="○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mfortaa"/>
              <a:buChar char="■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mfortaa"/>
              <a:buChar char="●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mfortaa"/>
              <a:buChar char="○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mfortaa"/>
              <a:buChar char="■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mfortaa"/>
              <a:buChar char="●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omfortaa"/>
              <a:buChar char="○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Comfortaa"/>
              <a:buChar char="■"/>
              <a:defRPr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B5394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CTrivia English Announcement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/>
          <p:nvPr/>
        </p:nvSpPr>
        <p:spPr>
          <a:xfrm>
            <a:off x="-125" y="0"/>
            <a:ext cx="9144000" cy="9630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2"/>
          <p:cNvSpPr txBox="1"/>
          <p:nvPr>
            <p:ph type="title"/>
          </p:nvPr>
        </p:nvSpPr>
        <p:spPr>
          <a:xfrm>
            <a:off x="311700" y="1212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جاهز لـ</a:t>
            </a:r>
            <a:r>
              <a:rPr lang="en"/>
              <a:t> __________ ؟</a:t>
            </a:r>
            <a:endParaRPr/>
          </a:p>
        </p:txBody>
      </p:sp>
      <p:pic>
        <p:nvPicPr>
          <p:cNvPr id="144" name="Google Shape;14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7749" y="1204850"/>
            <a:ext cx="3648500" cy="359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/>
          <p:nvPr/>
        </p:nvSpPr>
        <p:spPr>
          <a:xfrm rot="197">
            <a:off x="154200" y="928825"/>
            <a:ext cx="5239200" cy="22935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3"/>
          <p:cNvSpPr txBox="1"/>
          <p:nvPr>
            <p:ph type="title"/>
          </p:nvPr>
        </p:nvSpPr>
        <p:spPr>
          <a:xfrm>
            <a:off x="311700" y="902225"/>
            <a:ext cx="4916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ما هي __________؟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311700" y="1609675"/>
            <a:ext cx="4916100" cy="16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هي عبارة عن عجلة دوارة تحتوي على </a:t>
            </a:r>
            <a:r>
              <a:rPr b="1" lang="en"/>
              <a:t>5</a:t>
            </a:r>
            <a:r>
              <a:rPr lang="en"/>
              <a:t> أقسام رئيسية لتساعدك على التعلم ومعرفة المزيد عن المواضيع و المواقف التي تتعرض لها في أعمالك اليومية بطريقة مسلية.</a:t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1" algn="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2" name="Google Shape;15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8525" y="928675"/>
            <a:ext cx="3363776" cy="3363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كيف تلعب؟</a:t>
            </a:r>
            <a:endParaRPr b="1"/>
          </a:p>
        </p:txBody>
      </p:sp>
      <p:sp>
        <p:nvSpPr>
          <p:cNvPr id="158" name="Google Shape;158;p24"/>
          <p:cNvSpPr/>
          <p:nvPr/>
        </p:nvSpPr>
        <p:spPr>
          <a:xfrm>
            <a:off x="2216400" y="1108200"/>
            <a:ext cx="4649700" cy="6024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4"/>
          <p:cNvSpPr txBox="1"/>
          <p:nvPr>
            <p:ph idx="1" type="body"/>
          </p:nvPr>
        </p:nvSpPr>
        <p:spPr>
          <a:xfrm>
            <a:off x="311700" y="1152350"/>
            <a:ext cx="8520600" cy="181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https://_________________.ctrivia.com/</a:t>
            </a:r>
            <a:endParaRPr b="1"/>
          </a:p>
          <a:p>
            <a:pPr indent="0" lvl="0" marL="0" rtl="1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1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سجل الدخول بــ </a:t>
            </a:r>
            <a:r>
              <a:rPr b="1" lang="en" sz="2400"/>
              <a:t>________________</a:t>
            </a:r>
            <a:r>
              <a:rPr b="1" lang="en"/>
              <a:t>  وابدأ اللعب الآن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u="sng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0" name="Google Shape;16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6100" y="1511725"/>
            <a:ext cx="602250" cy="602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4"/>
          <p:cNvSpPr/>
          <p:nvPr/>
        </p:nvSpPr>
        <p:spPr>
          <a:xfrm>
            <a:off x="277050" y="3095725"/>
            <a:ext cx="4155900" cy="181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614150" y="1511725"/>
            <a:ext cx="602250" cy="602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4"/>
          <p:cNvSpPr txBox="1"/>
          <p:nvPr/>
        </p:nvSpPr>
        <p:spPr>
          <a:xfrm>
            <a:off x="349325" y="3180050"/>
            <a:ext cx="39150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قم باكتشاف قسم </a:t>
            </a: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المعلومات الاضافية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في اللعبة لمعرفة المزيد عن 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أسئلة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اللعبة.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4" name="Google Shape;164;p24"/>
          <p:cNvSpPr/>
          <p:nvPr/>
        </p:nvSpPr>
        <p:spPr>
          <a:xfrm>
            <a:off x="4676400" y="3098025"/>
            <a:ext cx="4155900" cy="181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4"/>
          <p:cNvSpPr txBox="1"/>
          <p:nvPr/>
        </p:nvSpPr>
        <p:spPr>
          <a:xfrm>
            <a:off x="4748675" y="3182350"/>
            <a:ext cx="38547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بعد تسجيل الدخول ، اضغط على </a:t>
            </a: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ابدأ</a:t>
            </a: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 اللعب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ثم انقر على الزر </a:t>
            </a:r>
            <a:r>
              <a:rPr lang="en" sz="2400">
                <a:latin typeface="Comfortaa"/>
                <a:ea typeface="Comfortaa"/>
                <a:cs typeface="Comfortaa"/>
                <a:sym typeface="Comfortaa"/>
              </a:rPr>
              <a:t>ابدأ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حتى تبدأ العجلة بالدوران 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بشكل عشوائي على إحدى الفئات الخمس.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66" name="Google Shape;166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1800" y="337075"/>
            <a:ext cx="1118900" cy="78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/>
          <p:nvPr/>
        </p:nvSpPr>
        <p:spPr>
          <a:xfrm>
            <a:off x="294375" y="1112400"/>
            <a:ext cx="4155900" cy="3765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5"/>
          <p:cNvSpPr/>
          <p:nvPr/>
        </p:nvSpPr>
        <p:spPr>
          <a:xfrm>
            <a:off x="4693725" y="1117025"/>
            <a:ext cx="4155900" cy="3765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قواعد اللعبة</a:t>
            </a:r>
            <a:endParaRPr b="1"/>
          </a:p>
        </p:txBody>
      </p:sp>
      <p:sp>
        <p:nvSpPr>
          <p:cNvPr id="174" name="Google Shape;174;p25"/>
          <p:cNvSpPr txBox="1"/>
          <p:nvPr>
            <p:ph idx="1" type="body"/>
          </p:nvPr>
        </p:nvSpPr>
        <p:spPr>
          <a:xfrm>
            <a:off x="571425" y="1649175"/>
            <a:ext cx="3601800" cy="29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ستبدأ اللعبة بـ </a:t>
            </a:r>
            <a:r>
              <a:rPr lang="en" sz="2400">
                <a:solidFill>
                  <a:srgbClr val="000000"/>
                </a:solidFill>
              </a:rPr>
              <a:t>6</a:t>
            </a:r>
            <a:r>
              <a:rPr lang="en">
                <a:solidFill>
                  <a:srgbClr val="000000"/>
                </a:solidFill>
              </a:rPr>
              <a:t> أرواح وعندما تفقدهم سيتم إغلاق اللعبة لمدة </a:t>
            </a:r>
            <a:r>
              <a:rPr lang="en" sz="2400">
                <a:solidFill>
                  <a:srgbClr val="000000"/>
                </a:solidFill>
              </a:rPr>
              <a:t>8</a:t>
            </a:r>
            <a:r>
              <a:rPr lang="en">
                <a:solidFill>
                  <a:srgbClr val="000000"/>
                </a:solidFill>
              </a:rPr>
              <a:t>     ساعات.</a:t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لذا استخدمهم بحرص و تركيز </a:t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175" name="Google Shape;175;p25"/>
          <p:cNvGrpSpPr/>
          <p:nvPr/>
        </p:nvGrpSpPr>
        <p:grpSpPr>
          <a:xfrm>
            <a:off x="1147975" y="1268700"/>
            <a:ext cx="2448687" cy="354550"/>
            <a:chOff x="1147975" y="1344900"/>
            <a:chExt cx="2448687" cy="354550"/>
          </a:xfrm>
        </p:grpSpPr>
        <p:pic>
          <p:nvPicPr>
            <p:cNvPr id="176" name="Google Shape;176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147975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Google Shape;177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53908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8" name="Google Shape;178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9840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Google Shape;179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365773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71705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1" name="Google Shape;181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177638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82" name="Google Shape;18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173" y="3541900"/>
            <a:ext cx="547255" cy="5726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3" name="Google Shape;183;p25"/>
          <p:cNvGrpSpPr/>
          <p:nvPr/>
        </p:nvGrpSpPr>
        <p:grpSpPr>
          <a:xfrm>
            <a:off x="2098687" y="2725900"/>
            <a:ext cx="547250" cy="547250"/>
            <a:chOff x="2985950" y="3165425"/>
            <a:chExt cx="547250" cy="547250"/>
          </a:xfrm>
        </p:grpSpPr>
        <p:pic>
          <p:nvPicPr>
            <p:cNvPr id="184" name="Google Shape;184;p2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985950" y="3165425"/>
              <a:ext cx="547250" cy="547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5" name="Google Shape;185;p25"/>
            <p:cNvSpPr txBox="1"/>
            <p:nvPr/>
          </p:nvSpPr>
          <p:spPr>
            <a:xfrm rot="2461">
              <a:off x="3053988" y="3264737"/>
              <a:ext cx="419100" cy="35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8h</a:t>
              </a:r>
              <a:endParaRPr b="1"/>
            </a:p>
          </p:txBody>
        </p:sp>
      </p:grpSp>
      <p:sp>
        <p:nvSpPr>
          <p:cNvPr id="186" name="Google Shape;186;p25"/>
          <p:cNvSpPr txBox="1"/>
          <p:nvPr>
            <p:ph idx="1" type="body"/>
          </p:nvPr>
        </p:nvSpPr>
        <p:spPr>
          <a:xfrm>
            <a:off x="4878500" y="1905300"/>
            <a:ext cx="3830400" cy="29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عندما </a:t>
            </a:r>
            <a:r>
              <a:rPr lang="en">
                <a:solidFill>
                  <a:schemeClr val="dk1"/>
                </a:solidFill>
              </a:rPr>
              <a:t>تبدأ العجلة بالدوران بشكل عشوائي على إحدى الفئات الخمس سيُطلب منك الإجابة على سؤال من هذه الفئة في خلال </a:t>
            </a:r>
            <a:r>
              <a:rPr lang="en" sz="2400">
                <a:solidFill>
                  <a:schemeClr val="dk1"/>
                </a:solidFill>
              </a:rPr>
              <a:t>30</a:t>
            </a:r>
            <a:r>
              <a:rPr lang="en">
                <a:solidFill>
                  <a:schemeClr val="dk1"/>
                </a:solidFill>
              </a:rPr>
              <a:t> ثانية فقط.</a:t>
            </a:r>
            <a:endParaRPr>
              <a:solidFill>
                <a:schemeClr val="dk1"/>
              </a:solidFill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قم بتجميع الفئات الخمس عن طريق اختيار الإجابات الصحيحة للأسئلة باستمرار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187" name="Google Shape;187;p25"/>
          <p:cNvGrpSpPr/>
          <p:nvPr/>
        </p:nvGrpSpPr>
        <p:grpSpPr>
          <a:xfrm>
            <a:off x="6027687" y="1268700"/>
            <a:ext cx="1487979" cy="547250"/>
            <a:chOff x="8040150" y="1268700"/>
            <a:chExt cx="1487979" cy="547250"/>
          </a:xfrm>
        </p:grpSpPr>
        <p:pic>
          <p:nvPicPr>
            <p:cNvPr id="188" name="Google Shape;188;p2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040150" y="1268700"/>
              <a:ext cx="547250" cy="547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9" name="Google Shape;189;p25"/>
            <p:cNvSpPr txBox="1"/>
            <p:nvPr/>
          </p:nvSpPr>
          <p:spPr>
            <a:xfrm rot="2179">
              <a:off x="8108229" y="1368300"/>
              <a:ext cx="1419900" cy="35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30    Seconds</a:t>
              </a:r>
              <a:endParaRPr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t/>
              </a:r>
              <a:endParaRPr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pic>
        <p:nvPicPr>
          <p:cNvPr id="190" name="Google Shape;190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09100" y="4310084"/>
            <a:ext cx="547250" cy="4918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6"/>
          <p:cNvSpPr/>
          <p:nvPr/>
        </p:nvSpPr>
        <p:spPr>
          <a:xfrm>
            <a:off x="611550" y="1469575"/>
            <a:ext cx="7920900" cy="3407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Game Rules</a:t>
            </a:r>
            <a:endParaRPr/>
          </a:p>
        </p:txBody>
      </p:sp>
      <p:sp>
        <p:nvSpPr>
          <p:cNvPr id="197" name="Google Shape;197;p26"/>
          <p:cNvSpPr txBox="1"/>
          <p:nvPr>
            <p:ph idx="1" type="body"/>
          </p:nvPr>
        </p:nvSpPr>
        <p:spPr>
          <a:xfrm>
            <a:off x="1300925" y="1649175"/>
            <a:ext cx="6420300" cy="29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حاول تحقيق "الهدف" قبل نفاد الأرواح.</a:t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هدفك هو الإجابة على 20 سؤالا</a:t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عندما تجيب على 20 سؤالاً ، سيتم إغلاق اللعبة لمدة 8 ساعات.</a:t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وبعد ذلك سيتم إعادة تعيين هدفك إلى 0 للسماح لك بالإجابة على المزيد من الأسئلة.</a:t>
            </a:r>
            <a:endParaRPr>
              <a:solidFill>
                <a:srgbClr val="000000"/>
              </a:solidFill>
            </a:endParaRPr>
          </a:p>
          <a:p>
            <a:pPr indent="0" lvl="0" marL="0" rtl="1" algn="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98" name="Google Shape;19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9259" y="368830"/>
            <a:ext cx="963625" cy="941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269278">
            <a:off x="1197112" y="1794139"/>
            <a:ext cx="1120924" cy="720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/>
          <p:nvPr/>
        </p:nvSpPr>
        <p:spPr>
          <a:xfrm rot="245">
            <a:off x="311700" y="445350"/>
            <a:ext cx="8433300" cy="42954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تذكر ..</a:t>
            </a:r>
            <a:endParaRPr b="1"/>
          </a:p>
        </p:txBody>
      </p:sp>
      <p:sp>
        <p:nvSpPr>
          <p:cNvPr id="206" name="Google Shape;206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1" algn="r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إنها أداة تعليمية تمنحك التعرف على المزيد من </a:t>
            </a:r>
            <a:r>
              <a:rPr lang="en" sz="2400">
                <a:solidFill>
                  <a:srgbClr val="FF9900"/>
                </a:solidFill>
              </a:rPr>
              <a:t>______________________________</a:t>
            </a:r>
            <a:r>
              <a:rPr lang="en"/>
              <a:t> كما تتيح لك فرصة اللعب و منافسة جميع أعضاء الفريق.</a:t>
            </a:r>
            <a:endParaRPr/>
          </a:p>
          <a:p>
            <a:pPr indent="0" lvl="0" marL="457200" rtl="1" algn="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1" algn="r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سيتم الإعلان عن</a:t>
            </a:r>
            <a:r>
              <a:rPr b="1" lang="en" sz="2400">
                <a:solidFill>
                  <a:schemeClr val="accent6"/>
                </a:solidFill>
              </a:rPr>
              <a:t> أعلى 5 درجات</a:t>
            </a:r>
            <a:r>
              <a:rPr b="1" lang="en" sz="2400"/>
              <a:t> </a:t>
            </a:r>
            <a:r>
              <a:rPr lang="en"/>
              <a:t>للعيبة بشكل أسبوعي لمدة </a:t>
            </a:r>
            <a:r>
              <a:rPr b="1" lang="en" sz="2400">
                <a:solidFill>
                  <a:schemeClr val="accent6"/>
                </a:solidFill>
              </a:rPr>
              <a:t>4 أسابيع</a:t>
            </a:r>
            <a:r>
              <a:rPr lang="en"/>
              <a:t> للعب و في نهاية المسابقة سيتم الإعلان عن الفائز النهائي.</a:t>
            </a:r>
            <a:endParaRPr/>
          </a:p>
          <a:p>
            <a:pPr indent="0" lvl="0" marL="457200" rtl="1" algn="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8"/>
          <p:cNvSpPr/>
          <p:nvPr/>
        </p:nvSpPr>
        <p:spPr>
          <a:xfrm>
            <a:off x="-125" y="0"/>
            <a:ext cx="9144000" cy="9630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469800" y="1017725"/>
            <a:ext cx="8166900" cy="2620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8"/>
          <p:cNvSpPr txBox="1"/>
          <p:nvPr>
            <p:ph type="title"/>
          </p:nvPr>
        </p:nvSpPr>
        <p:spPr>
          <a:xfrm>
            <a:off x="311700" y="264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والآن تبدأ المتعة الحقيقية ..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214" name="Google Shape;214;p28"/>
          <p:cNvSpPr txBox="1"/>
          <p:nvPr>
            <p:ph idx="1" type="body"/>
          </p:nvPr>
        </p:nvSpPr>
        <p:spPr>
          <a:xfrm>
            <a:off x="311700" y="1433425"/>
            <a:ext cx="8520600" cy="313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حظا سعيدا</a:t>
            </a:r>
            <a:endParaRPr>
              <a:solidFill>
                <a:srgbClr val="000000"/>
              </a:solidFill>
            </a:endParaRPr>
          </a:p>
          <a:p>
            <a:pPr indent="0" lvl="0" marL="0" rtl="1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00"/>
                </a:solidFill>
              </a:rPr>
              <a:t>في حالة وجود أي أسئلة أو استفسارات ، لا تتردد في الاتصال </a:t>
            </a:r>
            <a:r>
              <a:rPr b="1" lang="en">
                <a:solidFill>
                  <a:srgbClr val="000000"/>
                </a:solidFill>
              </a:rPr>
              <a:t>_____________</a:t>
            </a:r>
            <a:r>
              <a:rPr lang="en">
                <a:solidFill>
                  <a:srgbClr val="000000"/>
                </a:solidFill>
              </a:rPr>
              <a:t> من فريق اتصالات </a:t>
            </a:r>
            <a:r>
              <a:rPr b="1" lang="en">
                <a:solidFill>
                  <a:srgbClr val="000000"/>
                </a:solidFill>
              </a:rPr>
              <a:t>الموارد البشرية</a:t>
            </a:r>
            <a:r>
              <a:rPr lang="en">
                <a:solidFill>
                  <a:srgbClr val="000000"/>
                </a:solidFill>
              </a:rPr>
              <a:t> عبر البريد الإلكتروني:</a:t>
            </a:r>
            <a:endParaRPr>
              <a:solidFill>
                <a:srgbClr val="000000"/>
              </a:solidFill>
            </a:endParaRPr>
          </a:p>
          <a:p>
            <a:pPr indent="0" lvl="0" marL="0" rtl="1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73763"/>
                </a:solidFill>
              </a:rPr>
              <a:t>_______________________________________</a:t>
            </a:r>
            <a:endParaRPr>
              <a:solidFill>
                <a:srgbClr val="073763"/>
              </a:solidFill>
            </a:endParaRPr>
          </a:p>
        </p:txBody>
      </p:sp>
      <p:pic>
        <p:nvPicPr>
          <p:cNvPr id="215" name="Google Shape;21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6923" y="1433425"/>
            <a:ext cx="547255" cy="572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5394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CTrivia Follow up Announcement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/>
          <p:nvPr/>
        </p:nvSpPr>
        <p:spPr>
          <a:xfrm>
            <a:off x="287625" y="448550"/>
            <a:ext cx="6277200" cy="10656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0"/>
          <p:cNvSpPr txBox="1"/>
          <p:nvPr>
            <p:ph type="title"/>
          </p:nvPr>
        </p:nvSpPr>
        <p:spPr>
          <a:xfrm>
            <a:off x="564625" y="572725"/>
            <a:ext cx="6000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Top 10 Scores week 1 </a:t>
            </a:r>
            <a:br>
              <a:rPr b="1" lang="en" sz="3000"/>
            </a:br>
            <a:r>
              <a:rPr b="1" lang="en" sz="3000"/>
              <a:t>23 April 2020</a:t>
            </a:r>
            <a:endParaRPr b="1" sz="3000"/>
          </a:p>
        </p:txBody>
      </p:sp>
      <p:sp>
        <p:nvSpPr>
          <p:cNvPr id="227" name="Google Shape;227;p30"/>
          <p:cNvSpPr/>
          <p:nvPr/>
        </p:nvSpPr>
        <p:spPr>
          <a:xfrm>
            <a:off x="6564825" y="448550"/>
            <a:ext cx="1969200" cy="10656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30"/>
          <p:cNvSpPr/>
          <p:nvPr/>
        </p:nvSpPr>
        <p:spPr>
          <a:xfrm>
            <a:off x="795000" y="2069850"/>
            <a:ext cx="626400" cy="578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29" name="Google Shape;229;p30"/>
          <p:cNvCxnSpPr/>
          <p:nvPr/>
        </p:nvCxnSpPr>
        <p:spPr>
          <a:xfrm>
            <a:off x="4541225" y="1915250"/>
            <a:ext cx="0" cy="2722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0" name="Google Shape;230;p30"/>
          <p:cNvSpPr/>
          <p:nvPr/>
        </p:nvSpPr>
        <p:spPr>
          <a:xfrm>
            <a:off x="1421400" y="2069850"/>
            <a:ext cx="2132100" cy="5781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Mohamed Ahmad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31" name="Google Shape;231;p30"/>
          <p:cNvSpPr/>
          <p:nvPr/>
        </p:nvSpPr>
        <p:spPr>
          <a:xfrm>
            <a:off x="3553497" y="2069850"/>
            <a:ext cx="855300" cy="5781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32" name="Google Shape;232;p30"/>
          <p:cNvSpPr/>
          <p:nvPr/>
        </p:nvSpPr>
        <p:spPr>
          <a:xfrm>
            <a:off x="168600" y="2069850"/>
            <a:ext cx="626400" cy="5781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1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33" name="Google Shape;23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5000" y="2045700"/>
            <a:ext cx="626400" cy="62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0"/>
          <p:cNvSpPr/>
          <p:nvPr/>
        </p:nvSpPr>
        <p:spPr>
          <a:xfrm>
            <a:off x="795000" y="2860675"/>
            <a:ext cx="626400" cy="578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0"/>
          <p:cNvSpPr/>
          <p:nvPr/>
        </p:nvSpPr>
        <p:spPr>
          <a:xfrm>
            <a:off x="1421400" y="2860675"/>
            <a:ext cx="2132100" cy="5781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Ahmad mohamed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36" name="Google Shape;236;p30"/>
          <p:cNvSpPr/>
          <p:nvPr/>
        </p:nvSpPr>
        <p:spPr>
          <a:xfrm>
            <a:off x="3553497" y="2860675"/>
            <a:ext cx="855300" cy="5781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37" name="Google Shape;237;p30"/>
          <p:cNvSpPr/>
          <p:nvPr/>
        </p:nvSpPr>
        <p:spPr>
          <a:xfrm>
            <a:off x="168600" y="2860675"/>
            <a:ext cx="626400" cy="5781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38" name="Google Shape;23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5000" y="2836525"/>
            <a:ext cx="626400" cy="62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0"/>
          <p:cNvSpPr/>
          <p:nvPr/>
        </p:nvSpPr>
        <p:spPr>
          <a:xfrm>
            <a:off x="795000" y="3651500"/>
            <a:ext cx="626400" cy="578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0"/>
          <p:cNvSpPr/>
          <p:nvPr/>
        </p:nvSpPr>
        <p:spPr>
          <a:xfrm>
            <a:off x="1421400" y="3651500"/>
            <a:ext cx="2132100" cy="5781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Mani ali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1" name="Google Shape;241;p30"/>
          <p:cNvSpPr/>
          <p:nvPr/>
        </p:nvSpPr>
        <p:spPr>
          <a:xfrm>
            <a:off x="3553497" y="3651500"/>
            <a:ext cx="855300" cy="5781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42" name="Google Shape;242;p30"/>
          <p:cNvSpPr/>
          <p:nvPr/>
        </p:nvSpPr>
        <p:spPr>
          <a:xfrm>
            <a:off x="168600" y="3651500"/>
            <a:ext cx="626400" cy="5781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3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43" name="Google Shape;24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5000" y="3627350"/>
            <a:ext cx="626400" cy="62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30"/>
          <p:cNvSpPr/>
          <p:nvPr/>
        </p:nvSpPr>
        <p:spPr>
          <a:xfrm>
            <a:off x="5300062" y="1765050"/>
            <a:ext cx="2758500" cy="3732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Salah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5" name="Google Shape;245;p30"/>
          <p:cNvSpPr/>
          <p:nvPr/>
        </p:nvSpPr>
        <p:spPr>
          <a:xfrm>
            <a:off x="8058529" y="1765050"/>
            <a:ext cx="8553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46" name="Google Shape;246;p30"/>
          <p:cNvSpPr/>
          <p:nvPr/>
        </p:nvSpPr>
        <p:spPr>
          <a:xfrm>
            <a:off x="4673650" y="1765050"/>
            <a:ext cx="6264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4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7" name="Google Shape;247;p30"/>
          <p:cNvSpPr/>
          <p:nvPr/>
        </p:nvSpPr>
        <p:spPr>
          <a:xfrm>
            <a:off x="5300062" y="2182675"/>
            <a:ext cx="2758500" cy="3732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Salah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48" name="Google Shape;248;p30"/>
          <p:cNvSpPr/>
          <p:nvPr/>
        </p:nvSpPr>
        <p:spPr>
          <a:xfrm>
            <a:off x="8058529" y="2182675"/>
            <a:ext cx="8553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49" name="Google Shape;249;p30"/>
          <p:cNvSpPr/>
          <p:nvPr/>
        </p:nvSpPr>
        <p:spPr>
          <a:xfrm>
            <a:off x="4673650" y="2182675"/>
            <a:ext cx="6264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5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0" name="Google Shape;250;p30"/>
          <p:cNvSpPr/>
          <p:nvPr/>
        </p:nvSpPr>
        <p:spPr>
          <a:xfrm>
            <a:off x="5300062" y="2600300"/>
            <a:ext cx="2758500" cy="3732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Salah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1" name="Google Shape;251;p30"/>
          <p:cNvSpPr/>
          <p:nvPr/>
        </p:nvSpPr>
        <p:spPr>
          <a:xfrm>
            <a:off x="8058529" y="2600300"/>
            <a:ext cx="8553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52" name="Google Shape;252;p30"/>
          <p:cNvSpPr/>
          <p:nvPr/>
        </p:nvSpPr>
        <p:spPr>
          <a:xfrm>
            <a:off x="4673650" y="2600300"/>
            <a:ext cx="6264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6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3" name="Google Shape;253;p30"/>
          <p:cNvSpPr/>
          <p:nvPr/>
        </p:nvSpPr>
        <p:spPr>
          <a:xfrm>
            <a:off x="5300062" y="3017925"/>
            <a:ext cx="2758500" cy="3732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Salah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4" name="Google Shape;254;p30"/>
          <p:cNvSpPr/>
          <p:nvPr/>
        </p:nvSpPr>
        <p:spPr>
          <a:xfrm>
            <a:off x="8058529" y="3017925"/>
            <a:ext cx="8553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55" name="Google Shape;255;p30"/>
          <p:cNvSpPr/>
          <p:nvPr/>
        </p:nvSpPr>
        <p:spPr>
          <a:xfrm>
            <a:off x="4673650" y="3017925"/>
            <a:ext cx="6264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7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6" name="Google Shape;256;p30"/>
          <p:cNvSpPr/>
          <p:nvPr/>
        </p:nvSpPr>
        <p:spPr>
          <a:xfrm>
            <a:off x="5300062" y="3435550"/>
            <a:ext cx="2758500" cy="3732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Salah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7" name="Google Shape;257;p30"/>
          <p:cNvSpPr/>
          <p:nvPr/>
        </p:nvSpPr>
        <p:spPr>
          <a:xfrm>
            <a:off x="8058529" y="3435550"/>
            <a:ext cx="8553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58" name="Google Shape;258;p30"/>
          <p:cNvSpPr/>
          <p:nvPr/>
        </p:nvSpPr>
        <p:spPr>
          <a:xfrm>
            <a:off x="4673650" y="3435550"/>
            <a:ext cx="6264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8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59" name="Google Shape;259;p30"/>
          <p:cNvSpPr/>
          <p:nvPr/>
        </p:nvSpPr>
        <p:spPr>
          <a:xfrm>
            <a:off x="5300062" y="3853175"/>
            <a:ext cx="2758500" cy="3732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Salah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60" name="Google Shape;260;p30"/>
          <p:cNvSpPr/>
          <p:nvPr/>
        </p:nvSpPr>
        <p:spPr>
          <a:xfrm>
            <a:off x="8058529" y="3853175"/>
            <a:ext cx="8553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61" name="Google Shape;261;p30"/>
          <p:cNvSpPr/>
          <p:nvPr/>
        </p:nvSpPr>
        <p:spPr>
          <a:xfrm>
            <a:off x="4673650" y="3853175"/>
            <a:ext cx="6264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9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62" name="Google Shape;262;p30"/>
          <p:cNvSpPr/>
          <p:nvPr/>
        </p:nvSpPr>
        <p:spPr>
          <a:xfrm>
            <a:off x="5300062" y="4270800"/>
            <a:ext cx="2758500" cy="373200"/>
          </a:xfrm>
          <a:prstGeom prst="rect">
            <a:avLst/>
          </a:prstGeom>
          <a:solidFill>
            <a:srgbClr val="2012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Salah</a:t>
            </a:r>
            <a:endParaRPr b="1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63" name="Google Shape;263;p30"/>
          <p:cNvSpPr/>
          <p:nvPr/>
        </p:nvSpPr>
        <p:spPr>
          <a:xfrm>
            <a:off x="8058529" y="4270800"/>
            <a:ext cx="8553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</a:rPr>
              <a:t>1,789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264" name="Google Shape;264;p30"/>
          <p:cNvSpPr/>
          <p:nvPr/>
        </p:nvSpPr>
        <p:spPr>
          <a:xfrm>
            <a:off x="4673650" y="4270800"/>
            <a:ext cx="626400" cy="373200"/>
          </a:xfrm>
          <a:prstGeom prst="rect">
            <a:avLst/>
          </a:prstGeom>
          <a:solidFill>
            <a:srgbClr val="0C34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10</a:t>
            </a:r>
            <a:endParaRPr b="1" sz="18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65" name="Google Shape;265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75575" y="85950"/>
            <a:ext cx="1451323" cy="142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-125" y="0"/>
            <a:ext cx="9144000" cy="9630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212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you ready for _________?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7749" y="1204850"/>
            <a:ext cx="3648500" cy="359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 rot="197">
            <a:off x="154200" y="928825"/>
            <a:ext cx="5239200" cy="22935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902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_________?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609675"/>
            <a:ext cx="4916100" cy="16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_______</a:t>
            </a:r>
            <a:r>
              <a:rPr lang="en"/>
              <a:t> is a spinning wheel divided into </a:t>
            </a:r>
            <a:r>
              <a:rPr b="1" lang="en"/>
              <a:t>5</a:t>
            </a:r>
            <a:r>
              <a:rPr lang="en"/>
              <a:t> main sections, these sections will help you learn and know more about your daily work topics while having fun.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8525" y="928675"/>
            <a:ext cx="3363776" cy="3363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play?</a:t>
            </a: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2216400" y="1108200"/>
            <a:ext cx="4649700" cy="6024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350"/>
            <a:ext cx="8520600" cy="181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https://_______________.ctrivia.com/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/>
              <a:t>Login</a:t>
            </a:r>
            <a:r>
              <a:rPr lang="en"/>
              <a:t> with your </a:t>
            </a:r>
            <a:r>
              <a:rPr b="1" lang="en" sz="2400"/>
              <a:t>________</a:t>
            </a:r>
            <a:r>
              <a:rPr lang="en"/>
              <a:t> and start playing NOW!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6100" y="1511725"/>
            <a:ext cx="602250" cy="6022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277050" y="3095725"/>
            <a:ext cx="4155900" cy="181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614150" y="1511725"/>
            <a:ext cx="602250" cy="6022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349325" y="3180050"/>
            <a:ext cx="38547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Click on </a:t>
            </a:r>
            <a:r>
              <a:rPr b="1" lang="en" sz="2400">
                <a:latin typeface="Comfortaa"/>
                <a:ea typeface="Comfortaa"/>
                <a:cs typeface="Comfortaa"/>
                <a:sym typeface="Comfortaa"/>
              </a:rPr>
              <a:t>Let's play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and enjoy the learning while having fun.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Comfortaa"/>
                <a:ea typeface="Comfortaa"/>
                <a:cs typeface="Comfortaa"/>
                <a:sym typeface="Comfortaa"/>
              </a:rPr>
              <a:t>Spin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the wheel by clicking in the middle of the 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circle.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4676400" y="3098025"/>
            <a:ext cx="4155900" cy="1810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"/>
          <p:cNvSpPr txBox="1"/>
          <p:nvPr/>
        </p:nvSpPr>
        <p:spPr>
          <a:xfrm>
            <a:off x="4748675" y="3182350"/>
            <a:ext cx="3854700" cy="16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mfortaa"/>
                <a:ea typeface="Comfortaa"/>
                <a:cs typeface="Comfortaa"/>
                <a:sym typeface="Comfortaa"/>
              </a:rPr>
              <a:t>Checkout the </a:t>
            </a:r>
            <a:r>
              <a:rPr b="1" lang="en" sz="1800">
                <a:latin typeface="Comfortaa"/>
                <a:ea typeface="Comfortaa"/>
                <a:cs typeface="Comfortaa"/>
                <a:sym typeface="Comfortaa"/>
              </a:rPr>
              <a:t>Learning Directory</a:t>
            </a:r>
            <a:r>
              <a:rPr lang="en">
                <a:latin typeface="Comfortaa"/>
                <a:ea typeface="Comfortaa"/>
                <a:cs typeface="Comfortaa"/>
                <a:sym typeface="Comfortaa"/>
              </a:rPr>
              <a:t> in the game to learn more about game questions.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81800" y="337075"/>
            <a:ext cx="1118900" cy="78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/>
          <p:nvPr/>
        </p:nvSpPr>
        <p:spPr>
          <a:xfrm>
            <a:off x="294375" y="1112400"/>
            <a:ext cx="4155900" cy="3765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/>
          <p:nvPr/>
        </p:nvSpPr>
        <p:spPr>
          <a:xfrm>
            <a:off x="4693725" y="1117025"/>
            <a:ext cx="4155900" cy="3765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Game Rules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571425" y="1649175"/>
            <a:ext cx="3601800" cy="29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You will</a:t>
            </a:r>
            <a:r>
              <a:rPr lang="en">
                <a:solidFill>
                  <a:srgbClr val="000000"/>
                </a:solidFill>
              </a:rPr>
              <a:t> start with </a:t>
            </a:r>
            <a:r>
              <a:rPr lang="en" sz="2400">
                <a:solidFill>
                  <a:srgbClr val="000000"/>
                </a:solidFill>
              </a:rPr>
              <a:t>6</a:t>
            </a:r>
            <a:r>
              <a:rPr lang="en">
                <a:solidFill>
                  <a:srgbClr val="000000"/>
                </a:solidFill>
              </a:rPr>
              <a:t> lives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When you finish all 6 of them you will be locked out of the game for </a:t>
            </a:r>
            <a:r>
              <a:rPr lang="en" sz="2400">
                <a:solidFill>
                  <a:srgbClr val="000000"/>
                </a:solidFill>
              </a:rPr>
              <a:t>8 </a:t>
            </a:r>
            <a:r>
              <a:rPr lang="en">
                <a:solidFill>
                  <a:srgbClr val="000000"/>
                </a:solidFill>
              </a:rPr>
              <a:t>hours.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afterwhich your 6 lives will be renewed.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S</a:t>
            </a:r>
            <a:r>
              <a:rPr lang="en">
                <a:solidFill>
                  <a:srgbClr val="000000"/>
                </a:solidFill>
              </a:rPr>
              <a:t>o use them wisely </a:t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92" name="Google Shape;92;p17"/>
          <p:cNvGrpSpPr/>
          <p:nvPr/>
        </p:nvGrpSpPr>
        <p:grpSpPr>
          <a:xfrm>
            <a:off x="1147975" y="1268700"/>
            <a:ext cx="2448687" cy="354550"/>
            <a:chOff x="1147975" y="1344900"/>
            <a:chExt cx="2448687" cy="354550"/>
          </a:xfrm>
        </p:grpSpPr>
        <p:pic>
          <p:nvPicPr>
            <p:cNvPr id="93" name="Google Shape;93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147975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" name="Google Shape;94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53908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959840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365773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" name="Google Shape;97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771705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8" name="Google Shape;98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177638" y="1344900"/>
              <a:ext cx="419025" cy="35455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9" name="Google Shape;9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62148" y="4228500"/>
            <a:ext cx="547255" cy="5726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0" name="Google Shape;100;p17"/>
          <p:cNvGrpSpPr/>
          <p:nvPr/>
        </p:nvGrpSpPr>
        <p:grpSpPr>
          <a:xfrm>
            <a:off x="3671750" y="3013025"/>
            <a:ext cx="547250" cy="547250"/>
            <a:chOff x="2985950" y="3165425"/>
            <a:chExt cx="547250" cy="547250"/>
          </a:xfrm>
        </p:grpSpPr>
        <p:pic>
          <p:nvPicPr>
            <p:cNvPr id="101" name="Google Shape;101;p1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985950" y="3165425"/>
              <a:ext cx="547250" cy="547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2" name="Google Shape;102;p17"/>
            <p:cNvSpPr txBox="1"/>
            <p:nvPr/>
          </p:nvSpPr>
          <p:spPr>
            <a:xfrm rot="2461">
              <a:off x="3053988" y="3264737"/>
              <a:ext cx="419100" cy="35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en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8h</a:t>
              </a:r>
              <a:endParaRPr b="1"/>
            </a:p>
          </p:txBody>
        </p:sp>
      </p:grp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4970775" y="1905300"/>
            <a:ext cx="3601800" cy="29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Everytime you spins the game wheel, you will have 30 seconds to answer a question in the category that lands on the spin dial.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Collect all characters by </a:t>
            </a:r>
            <a:r>
              <a:rPr lang="en">
                <a:solidFill>
                  <a:srgbClr val="000000"/>
                </a:solidFill>
              </a:rPr>
              <a:t>answering</a:t>
            </a:r>
            <a:r>
              <a:rPr lang="en">
                <a:solidFill>
                  <a:srgbClr val="000000"/>
                </a:solidFill>
              </a:rPr>
              <a:t> correctly.</a:t>
            </a:r>
            <a:endParaRPr>
              <a:solidFill>
                <a:srgbClr val="000000"/>
              </a:solidFill>
            </a:endParaRPr>
          </a:p>
        </p:txBody>
      </p:sp>
      <p:grpSp>
        <p:nvGrpSpPr>
          <p:cNvPr id="104" name="Google Shape;104;p17"/>
          <p:cNvGrpSpPr/>
          <p:nvPr/>
        </p:nvGrpSpPr>
        <p:grpSpPr>
          <a:xfrm>
            <a:off x="6027687" y="1268700"/>
            <a:ext cx="1487979" cy="547250"/>
            <a:chOff x="8040150" y="1268700"/>
            <a:chExt cx="1487979" cy="547250"/>
          </a:xfrm>
        </p:grpSpPr>
        <p:pic>
          <p:nvPicPr>
            <p:cNvPr id="105" name="Google Shape;105;p1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040150" y="1268700"/>
              <a:ext cx="547250" cy="547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17"/>
            <p:cNvSpPr txBox="1"/>
            <p:nvPr/>
          </p:nvSpPr>
          <p:spPr>
            <a:xfrm rot="2179">
              <a:off x="8108229" y="1368300"/>
              <a:ext cx="1419900" cy="35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chemeClr val="dk1"/>
                  </a:solidFill>
                  <a:latin typeface="Comfortaa"/>
                  <a:ea typeface="Comfortaa"/>
                  <a:cs typeface="Comfortaa"/>
                  <a:sym typeface="Comfortaa"/>
                </a:rPr>
                <a:t>30    Seconds</a:t>
              </a:r>
              <a:endParaRPr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t/>
              </a:r>
              <a:endParaRPr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pic>
        <p:nvPicPr>
          <p:cNvPr id="107" name="Google Shape;107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43475" y="4228509"/>
            <a:ext cx="547250" cy="4918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/>
          <p:nvPr/>
        </p:nvSpPr>
        <p:spPr>
          <a:xfrm>
            <a:off x="611550" y="1469575"/>
            <a:ext cx="7920900" cy="3407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Game Rules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1300925" y="1649175"/>
            <a:ext cx="6420300" cy="29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Try to achieve the “Target” before you run out of lives.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Your target is answering 20 Questions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When you answer 20 questions you will be locked out of the game for </a:t>
            </a:r>
            <a:r>
              <a:rPr lang="en" sz="2400">
                <a:solidFill>
                  <a:srgbClr val="000000"/>
                </a:solidFill>
              </a:rPr>
              <a:t>8 </a:t>
            </a:r>
            <a:r>
              <a:rPr lang="en">
                <a:solidFill>
                  <a:srgbClr val="000000"/>
                </a:solidFill>
              </a:rPr>
              <a:t>hours.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after which</a:t>
            </a:r>
            <a:r>
              <a:rPr lang="en">
                <a:solidFill>
                  <a:srgbClr val="000000"/>
                </a:solidFill>
              </a:rPr>
              <a:t> your target will reset to 0 to allow you to answer more questions.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15" name="Google Shape;11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9259" y="368830"/>
            <a:ext cx="963625" cy="941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994930">
            <a:off x="7231987" y="1877964"/>
            <a:ext cx="1120926" cy="720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/>
          <p:nvPr/>
        </p:nvSpPr>
        <p:spPr>
          <a:xfrm rot="245">
            <a:off x="311700" y="445350"/>
            <a:ext cx="8433300" cy="42954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Remember ..</a:t>
            </a:r>
            <a:endParaRPr b="1"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 It’s a learning tool which will allow you to learn more about </a:t>
            </a:r>
            <a:r>
              <a:rPr b="1" lang="en" sz="2400">
                <a:solidFill>
                  <a:srgbClr val="FF9900"/>
                </a:solidFill>
              </a:rPr>
              <a:t>_____________________</a:t>
            </a:r>
            <a:r>
              <a:rPr lang="en"/>
              <a:t> and still be able to play and compete with team members.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 The </a:t>
            </a:r>
            <a:r>
              <a:rPr b="1" lang="en" sz="2400">
                <a:solidFill>
                  <a:schemeClr val="accent6"/>
                </a:solidFill>
              </a:rPr>
              <a:t>top 5 scores</a:t>
            </a:r>
            <a:r>
              <a:rPr lang="en"/>
              <a:t> will be announced on a weekly basis.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- The duration of the competition is </a:t>
            </a:r>
            <a:r>
              <a:rPr b="1" lang="en" sz="2400">
                <a:solidFill>
                  <a:schemeClr val="accent6"/>
                </a:solidFill>
              </a:rPr>
              <a:t>4 weeks</a:t>
            </a:r>
            <a:r>
              <a:rPr lang="en"/>
              <a:t> starting from the communicated launch date, and the winner will be announced at the end of the month.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/>
          <p:nvPr/>
        </p:nvSpPr>
        <p:spPr>
          <a:xfrm>
            <a:off x="-125" y="0"/>
            <a:ext cx="9144000" cy="963000"/>
          </a:xfrm>
          <a:prstGeom prst="rect">
            <a:avLst/>
          </a:prstGeom>
          <a:solidFill>
            <a:srgbClr val="090909">
              <a:alpha val="217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/>
          <p:nvPr/>
        </p:nvSpPr>
        <p:spPr>
          <a:xfrm>
            <a:off x="469800" y="1017725"/>
            <a:ext cx="8166900" cy="2620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0"/>
          <p:cNvSpPr txBox="1"/>
          <p:nvPr>
            <p:ph type="title"/>
          </p:nvPr>
        </p:nvSpPr>
        <p:spPr>
          <a:xfrm>
            <a:off x="311700" y="264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And now let the real fun begins..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311700" y="1433425"/>
            <a:ext cx="8520600" cy="313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Good luck and enjoy the learning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In case of any questions or inquiries, feel free to contact </a:t>
            </a:r>
            <a:r>
              <a:rPr b="1" lang="en">
                <a:solidFill>
                  <a:srgbClr val="000000"/>
                </a:solidFill>
              </a:rPr>
              <a:t>___________________</a:t>
            </a:r>
            <a:r>
              <a:rPr lang="en">
                <a:solidFill>
                  <a:srgbClr val="000000"/>
                </a:solidFill>
              </a:rPr>
              <a:t> from </a:t>
            </a:r>
            <a:r>
              <a:rPr b="1" lang="en">
                <a:solidFill>
                  <a:srgbClr val="000000"/>
                </a:solidFill>
              </a:rPr>
              <a:t>HR communications</a:t>
            </a:r>
            <a:r>
              <a:rPr lang="en">
                <a:solidFill>
                  <a:srgbClr val="000000"/>
                </a:solidFill>
              </a:rPr>
              <a:t> team through the below emails: </a:t>
            </a:r>
            <a:endParaRPr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C343D"/>
                </a:solidFill>
              </a:rPr>
              <a:t>_______________________</a:t>
            </a:r>
            <a:endParaRPr>
              <a:solidFill>
                <a:srgbClr val="0C343D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3123" y="1357225"/>
            <a:ext cx="547255" cy="572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CTrivia Arabic Announcement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